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7ba1847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7ba184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ba18476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7ba18476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7ba18476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7ba18476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7ba184762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7ba184762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ba184762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ba184762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7ba18476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7ba18476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7ba184762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7ba184762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7ba184762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7ba184762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ba184762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ba184762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7ba184762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7ba184762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7ba184762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7ba184762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7ba1847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7ba1847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7ba184762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7ba184762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7ba18476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7ba18476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7ba184762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7ba184762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7ba18476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7ba18476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7ba18476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7ba18476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7ba18476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7ba18476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ba18476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ba18476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ba18476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ba18476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aike.baidu.com/item/%E8%BF%9E%E9%80%9A%E5%88%86%E9%87%8F/290350" TargetMode="External"/><Relationship Id="rId4" Type="http://schemas.openxmlformats.org/officeDocument/2006/relationships/hyperlink" Target="https://baike.baidu.com/item/%E6%9C%89%E5%90%91%E5%9B%BE/1852743" TargetMode="External"/><Relationship Id="rId5" Type="http://schemas.openxmlformats.org/officeDocument/2006/relationships/hyperlink" Target="https://baike.baidu.com/item/%E5%BC%BA%E8%BF%9E%E9%80%9A/1131406" TargetMode="External"/><Relationship Id="rId6" Type="http://schemas.openxmlformats.org/officeDocument/2006/relationships/hyperlink" Target="https://baike.baidu.com/item/%E5%BC%BA%E8%BF%9E%E9%80%9A%E5%9B%BE/6769617" TargetMode="External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8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500">
                <a:highlight>
                  <a:schemeClr val="lt1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图的基础算法 (三)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6700" y="1779150"/>
            <a:ext cx="8719500" cy="24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/>
              <a:t>    </a:t>
            </a:r>
            <a:r>
              <a:rPr lang="en"/>
              <a:t>  强连通分量 SCC:Strongly Connected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Tarjan’s Algorithm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706000" y="458845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907900" y="4505200"/>
            <a:ext cx="2010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119" y="0"/>
            <a:ext cx="64218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632" y="0"/>
            <a:ext cx="64043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104" y="0"/>
            <a:ext cx="64368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325" y="0"/>
            <a:ext cx="6868676" cy="42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225" y="0"/>
            <a:ext cx="6857773" cy="42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7600"/>
            <a:ext cx="3365149" cy="14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835" y="0"/>
            <a:ext cx="413716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0" y="0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38" y="510000"/>
            <a:ext cx="7975317" cy="46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94" y="0"/>
            <a:ext cx="55469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9300" y="199275"/>
            <a:ext cx="8839201" cy="450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576" y="0"/>
            <a:ext cx="71542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53350"/>
            <a:ext cx="85638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rgbClr val="333333"/>
                </a:solidFill>
                <a:highlight>
                  <a:srgbClr val="FFFFFF"/>
                </a:highlight>
              </a:rPr>
              <a:t>SCC(strongly connected components)</a:t>
            </a:r>
            <a:endParaRPr sz="49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01175" y="1152475"/>
            <a:ext cx="428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有向图强</a:t>
            </a:r>
            <a:r>
              <a:rPr b="1" lang="en" sz="1950">
                <a:solidFill>
                  <a:srgbClr val="136EC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连通分量</a:t>
            </a: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：在</a:t>
            </a:r>
            <a:r>
              <a:rPr b="1" lang="en" sz="1950">
                <a:solidFill>
                  <a:srgbClr val="136EC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有向图</a:t>
            </a: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G中，如果两个顶点vi,vj间（vi&gt;vj）有一条从vi到vj的有向路径，同时还有一条从vj到vi的有向路径，则称两个顶点</a:t>
            </a:r>
            <a:r>
              <a:rPr b="1" lang="en" sz="1950">
                <a:solidFill>
                  <a:srgbClr val="136EC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强连通</a:t>
            </a: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(strongly connected)。如果有向图G的每两个顶点都强连通，称G是一个</a:t>
            </a:r>
            <a:r>
              <a:rPr b="1" lang="en" sz="1950">
                <a:solidFill>
                  <a:srgbClr val="136EC2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强连通图</a:t>
            </a:r>
            <a:r>
              <a:rPr b="1" lang="en" sz="1950">
                <a:solidFill>
                  <a:srgbClr val="333333"/>
                </a:solidFill>
                <a:highlight>
                  <a:srgbClr val="FFFFFF"/>
                </a:highlight>
              </a:rPr>
              <a:t>。有向图的极大强连通子图，称为强连通分量(strongly connected components)</a:t>
            </a:r>
            <a:endParaRPr b="1" sz="27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4350" y="1486075"/>
            <a:ext cx="4803275" cy="29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Tarjan’s Algorithm  T(n) = O(E + V) </a:t>
            </a:r>
            <a:r>
              <a:rPr lang="en" sz="10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每个结点入栈一次出栈一次，每条边访问一次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106925" y="1152475"/>
            <a:ext cx="890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Tarjan's algorithm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an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algorithm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graph theory for finding the strongly connected components of a directed graph. It runs in linear time, matching the time bound for alternative methods including Kosaraju's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algorithm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path-based strong component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algorithm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关于有向图中的求极大连通分量的算法，主要是Kasaraju算法、Tarjan算法以及Gabow算法。</a:t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0" y="2421275"/>
            <a:ext cx="8728800" cy="27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190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遍历一个点，指定唯一时间戳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；指定改点向前追溯可追溯到最老时间戳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LOW[i]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；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枚举当前点的所有边，若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DFN[j]=0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表明未被搜索过（这儿0、-1等都是可以的，只要是自我约定好的，正常不使用的就可以，如下面算法中使用的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NO_VISIT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），递归搜索；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当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不为0，则j被搜索过，这时判断是否在我们存储新建的栈中，且j的时间戳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DFN[j]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小于当前时间戳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，可判定成环，将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LOW[i]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设定为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DFN[j]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；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若这个点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LOW[i]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和</a:t>
            </a:r>
            <a:r>
              <a:rPr lang="en" sz="1000">
                <a:solidFill>
                  <a:srgbClr val="555555"/>
                </a:solidFill>
                <a:highlight>
                  <a:srgbClr val="EEEEEE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DFN[i]</a:t>
            </a: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相等，则这个点是目前强连通分量的元素中在栈中的最早的节点；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Microsoft Yahei"/>
              <a:buChar char="●"/>
            </a:pPr>
            <a:r>
              <a:rPr lang="en" sz="1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出栈，将这个强连通分量全部弹出，保存。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3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375" y="1"/>
            <a:ext cx="5220624" cy="29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800" y="0"/>
            <a:ext cx="39583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475" y="0"/>
            <a:ext cx="68525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194" y="0"/>
            <a:ext cx="616580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621" y="0"/>
            <a:ext cx="64243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61" y="0"/>
            <a:ext cx="637433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185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2300">
                <a:solidFill>
                  <a:srgbClr val="555555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Tarjan 算法</a:t>
            </a:r>
            <a:endParaRPr b="1" sz="38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168" y="0"/>
            <a:ext cx="641683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09974"/>
            <a:ext cx="5935252" cy="8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